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2362200"/>
          </a:xfrm>
        </p:spPr>
        <p:txBody>
          <a:bodyPr>
            <a:normAutofit/>
          </a:bodyPr>
          <a:lstStyle/>
          <a:p>
            <a:pPr algn="l"/>
            <a:r>
              <a:rPr lang="hr-HR" sz="1400" dirty="0"/>
              <a:t>SRETAN USKRS OD UČENIKA PRODUŽENOG BORAVKA </a:t>
            </a:r>
            <a:br>
              <a:rPr lang="hr-HR" sz="1400" dirty="0"/>
            </a:br>
            <a:br>
              <a:rPr lang="hr-HR" sz="1400" dirty="0"/>
            </a:br>
            <a:r>
              <a:rPr lang="hr-HR" sz="1400" dirty="0"/>
              <a:t> 2. a razred je doskakutao zeko Šarenko i zadao im zadatak da naprave šarene pisanice. Učenici su zadatak shvatili ozbiljno te su napravili šarene pisanice kao da su se natjecali čija će biti šarenija.</a:t>
            </a:r>
            <a:br>
              <a:rPr lang="hr-HR" sz="1400" dirty="0"/>
            </a:br>
            <a:r>
              <a:rPr lang="hr-HR" sz="1400" dirty="0"/>
              <a:t>Zatim su izradili košaru u koju su smjestili svoje pisanice i tako ukrasili pano svoga razreda. Svakoga tko bi ušao u razred dočekao bi zeko Šarenko i puna košara pisanica uz čestitku - Sretan Uskrs!</a:t>
            </a:r>
            <a:br>
              <a:rPr lang="hr-HR" sz="1400" dirty="0"/>
            </a:br>
            <a:br>
              <a:rPr lang="hr-HR" sz="1400" dirty="0"/>
            </a:br>
            <a:r>
              <a:rPr lang="hr-HR" sz="1400" dirty="0"/>
              <a:t>2.B i 2.c razred izrađivali su Šarene pisanice i Šašavog zeku. Nakon toga svi učenici zaigrali su  Uskrene igre koje je izradio 2.b i 2.c razred. Bili su oduševljenji!!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733800"/>
            <a:ext cx="6400800" cy="1752600"/>
          </a:xfrm>
        </p:spPr>
        <p:txBody>
          <a:bodyPr>
            <a:normAutofit/>
          </a:bodyPr>
          <a:lstStyle/>
          <a:p>
            <a:r>
              <a:rPr lang="hr-HR" sz="1400" dirty="0">
                <a:latin typeface="+mj-lt"/>
              </a:rPr>
              <a:t>. </a:t>
            </a:r>
          </a:p>
        </p:txBody>
      </p:sp>
      <p:pic>
        <p:nvPicPr>
          <p:cNvPr id="1031" name="Picture 7" descr="E:\slike samsung\20220411_144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2900" y="3108536"/>
            <a:ext cx="396239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slike samsung\20220413_143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7375" y="3178175"/>
            <a:ext cx="40894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7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like samsung\20220412_142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81001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slike samsung\20220413_144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1"/>
            <a:ext cx="4042135" cy="303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slike samsung\20220411_1446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1" y="3581400"/>
            <a:ext cx="3905800" cy="29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slike samsung\20220412_1431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88158" y="3865749"/>
            <a:ext cx="3147536" cy="236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4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slike samsung\20220413_150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6936" y="965200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slike samsung\20220413_150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4903"/>
            <a:ext cx="3291839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2148839" cy="286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58" y="3124200"/>
            <a:ext cx="228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58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066800"/>
            <a:ext cx="401955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4216"/>
            <a:ext cx="3847338" cy="512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2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Zeko Šarenko je imao još jedan zadatak za učenike produženog boravka prije uskrsnih praznika. U svojoj kutiji je imao čokoladna jaja koja je sakrio u travi okolo škole. Pogađate zadatak? Učenici su ushićeno tražili jaja. Neki su bili uspješniji u pronalaženju jaja, neki manje uspješniji, no nitko nije ostao praznih ruku.</a:t>
            </a:r>
            <a:r>
              <a:rPr lang="hr-HR" dirty="0"/>
              <a:t>😊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2588"/>
            <a:ext cx="35814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:\slike samsung\20220413_1459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72" y="3124200"/>
            <a:ext cx="37846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443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186</Words>
  <Application>Microsoft Office PowerPoint</Application>
  <PresentationFormat>Prikaz na zaslonu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SRETAN USKRS OD UČENIKA PRODUŽENOG BORAVKA    2. a razred je doskakutao zeko Šarenko i zadao im zadatak da naprave šarene pisanice. Učenici su zadatak shvatili ozbiljno te su napravili šarene pisanice kao da su se natjecali čija će biti šarenija. Zatim su izradili košaru u koju su smjestili svoje pisanice i tako ukrasili pano svoga razreda. Svakoga tko bi ušao u razred dočekao bi zeko Šarenko i puna košara pisanica uz čestitku - Sretan Uskrs!  2.B i 2.c razred izrađivali su Šarene pisanice i Šašavog zeku. Nakon toga svi učenici zaigrali su  Uskrene igre koje je izradio 2.b i 2.c razred. Bili su oduševljenji!!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Nevena Pali</dc:creator>
  <cp:lastModifiedBy>Ivana Mašić</cp:lastModifiedBy>
  <cp:revision>4</cp:revision>
  <dcterms:created xsi:type="dcterms:W3CDTF">2006-08-16T00:00:00Z</dcterms:created>
  <dcterms:modified xsi:type="dcterms:W3CDTF">2022-04-25T12:41:48Z</dcterms:modified>
</cp:coreProperties>
</file>